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467D-5745-4231-BDE8-F2E8B9E5720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D14C3-B7EF-4CC5-B645-7E9BD592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77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467D-5745-4231-BDE8-F2E8B9E5720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D14C3-B7EF-4CC5-B645-7E9BD592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1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467D-5745-4231-BDE8-F2E8B9E5720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D14C3-B7EF-4CC5-B645-7E9BD592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45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467D-5745-4231-BDE8-F2E8B9E5720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D14C3-B7EF-4CC5-B645-7E9BD592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467D-5745-4231-BDE8-F2E8B9E5720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D14C3-B7EF-4CC5-B645-7E9BD592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4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467D-5745-4231-BDE8-F2E8B9E5720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D14C3-B7EF-4CC5-B645-7E9BD592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24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467D-5745-4231-BDE8-F2E8B9E5720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D14C3-B7EF-4CC5-B645-7E9BD592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46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467D-5745-4231-BDE8-F2E8B9E5720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D14C3-B7EF-4CC5-B645-7E9BD592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9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467D-5745-4231-BDE8-F2E8B9E5720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D14C3-B7EF-4CC5-B645-7E9BD592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48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467D-5745-4231-BDE8-F2E8B9E5720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D14C3-B7EF-4CC5-B645-7E9BD592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87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467D-5745-4231-BDE8-F2E8B9E5720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D14C3-B7EF-4CC5-B645-7E9BD592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8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2467D-5745-4231-BDE8-F2E8B9E5720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D14C3-B7EF-4CC5-B645-7E9BD592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069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desaver.com/the-monkeys-paw/q-and-a/how-does-the-setting-of-the-monkeys-paw-contribute-to-the-atmosphere-and-mood-34943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gradesaver.com/the-monkeys-paw/q-and-a/make-an-inference-as-to-what-mr-white-believes-is-on-the-other-side-of-the-door-349892" TargetMode="External"/><Relationship Id="rId4" Type="http://schemas.openxmlformats.org/officeDocument/2006/relationships/hyperlink" Target="http://www.gradesaver.com/the-monkeys-paw/q-and-a/in-what-way-does-the-setting-describe-in-lines-1-21-suggests-or-forshadowing-later-events-34854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944" y="0"/>
            <a:ext cx="11849876" cy="110544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Monkey’s Paw Analysis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196" y="1299411"/>
            <a:ext cx="10401994" cy="5292581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How does the setting of “The Monkey’s Paw” contribute to the atmosphere and mood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?</a:t>
            </a:r>
            <a:endParaRPr lang="en-US" sz="3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In what way does the setting describe in lines 1-21 suggests or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foreshadowing 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later events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Make an inference as to what Mr. White believes is on the other side of the door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.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How do you know?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tone of this piece? Cite multiple examples of textual evidence that demonstrate tone.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the author establish suspense in the story? Cite multiple examples of textual evidence to support your claim and explain fully how EACH of these creates suspense. </a:t>
            </a:r>
          </a:p>
          <a:p>
            <a:pPr marL="457200" indent="-457200" algn="l">
              <a:buFont typeface="+mj-lt"/>
              <a:buAutoNum type="arabicPeriod"/>
            </a:pPr>
            <a:endParaRPr lang="en-US" b="1" dirty="0">
              <a:solidFill>
                <a:srgbClr val="0070C0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endParaRPr lang="en-US" b="1" dirty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591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107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Castellar</vt:lpstr>
      <vt:lpstr>Office Theme</vt:lpstr>
      <vt:lpstr>Monkey’s Paw Analysis</vt:lpstr>
    </vt:vector>
  </TitlesOfParts>
  <Company>Kentwood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Monkey’s Paw Analysis</dc:title>
  <dc:creator>Melissa Truskowski</dc:creator>
  <cp:lastModifiedBy>Melissa Truskowski</cp:lastModifiedBy>
  <cp:revision>2</cp:revision>
  <dcterms:created xsi:type="dcterms:W3CDTF">2017-11-01T13:22:33Z</dcterms:created>
  <dcterms:modified xsi:type="dcterms:W3CDTF">2017-11-01T15:06:19Z</dcterms:modified>
</cp:coreProperties>
</file>