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22B-B85A-4FBE-99A9-182282BB40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BC92-F6CC-443B-B217-A1D2AE29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02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22B-B85A-4FBE-99A9-182282BB40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BC92-F6CC-443B-B217-A1D2AE298F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238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22B-B85A-4FBE-99A9-182282BB40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BC92-F6CC-443B-B217-A1D2AE298F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423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22B-B85A-4FBE-99A9-182282BB40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BC92-F6CC-443B-B217-A1D2AE298F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968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22B-B85A-4FBE-99A9-182282BB40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BC92-F6CC-443B-B217-A1D2AE298F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142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22B-B85A-4FBE-99A9-182282BB40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BC92-F6CC-443B-B217-A1D2AE298F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870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22B-B85A-4FBE-99A9-182282BB40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BC92-F6CC-443B-B217-A1D2AE298F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930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22B-B85A-4FBE-99A9-182282BB40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BC92-F6CC-443B-B217-A1D2AE298F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998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22B-B85A-4FBE-99A9-182282BB40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BC92-F6CC-443B-B217-A1D2AE298FF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298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22B-B85A-4FBE-99A9-182282BB40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BC92-F6CC-443B-B217-A1D2AE29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4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622B-B85A-4FBE-99A9-182282BB40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BC92-F6CC-443B-B217-A1D2AE29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4103622B-B85A-4FBE-99A9-182282BB40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8E28BC92-F6CC-443B-B217-A1D2AE29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4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1298" y="-66503"/>
            <a:ext cx="9418320" cy="3054927"/>
          </a:xfrm>
        </p:spPr>
        <p:txBody>
          <a:bodyPr/>
          <a:lstStyle/>
          <a:p>
            <a:r>
              <a:rPr lang="en-US" dirty="0" smtClean="0"/>
              <a:t>Analyzing </a:t>
            </a:r>
            <a:r>
              <a:rPr lang="en-US" i="1" dirty="0" smtClean="0"/>
              <a:t>Flowers for Algernon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98" y="3190279"/>
            <a:ext cx="10359320" cy="338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5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43086"/>
            <a:ext cx="9692640" cy="13971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Theme Ideas</a:t>
            </a:r>
            <a:br>
              <a:rPr lang="en-US" dirty="0" smtClean="0"/>
            </a:br>
            <a:r>
              <a:rPr lang="en-US" sz="3600" b="0" i="1" dirty="0"/>
              <a:t>Themes are the fundamental and often universal ideas explored in a literary work.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2506663"/>
            <a:ext cx="8595360" cy="4351337"/>
          </a:xfrm>
        </p:spPr>
        <p:txBody>
          <a:bodyPr/>
          <a:lstStyle/>
          <a:p>
            <a:r>
              <a:rPr lang="en-US" dirty="0" smtClean="0"/>
              <a:t>Man playing the role of God</a:t>
            </a:r>
          </a:p>
          <a:p>
            <a:r>
              <a:rPr lang="en-US" dirty="0" smtClean="0"/>
              <a:t>Friendship and its implications</a:t>
            </a:r>
          </a:p>
          <a:p>
            <a:r>
              <a:rPr lang="en-US" dirty="0" smtClean="0"/>
              <a:t>Role of intelligence</a:t>
            </a:r>
          </a:p>
          <a:p>
            <a:r>
              <a:rPr lang="en-US" dirty="0" smtClean="0"/>
              <a:t>Mistreatment of the mentally disabled</a:t>
            </a:r>
          </a:p>
          <a:p>
            <a:r>
              <a:rPr lang="en-US" dirty="0" smtClean="0"/>
              <a:t>Tension between intellect and emotion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6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917653"/>
            <a:ext cx="9692640" cy="13971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Motif Ideas</a:t>
            </a:r>
            <a:br>
              <a:rPr lang="en-US" dirty="0" smtClean="0"/>
            </a:br>
            <a:r>
              <a:rPr lang="en-US" sz="3600" b="0" i="1" dirty="0"/>
              <a:t>Motifs are recurring structures, contrasts, or literary devices that can help to develop and inform the text’s major themes.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2947237"/>
            <a:ext cx="8595360" cy="4351337"/>
          </a:xfrm>
        </p:spPr>
        <p:txBody>
          <a:bodyPr/>
          <a:lstStyle/>
          <a:p>
            <a:r>
              <a:rPr lang="en-US" dirty="0" smtClean="0"/>
              <a:t>Changes in grammar and literacy</a:t>
            </a:r>
          </a:p>
          <a:p>
            <a:r>
              <a:rPr lang="en-US" dirty="0" smtClean="0"/>
              <a:t>Flashbacks and the tension it creates</a:t>
            </a:r>
          </a:p>
          <a:p>
            <a:r>
              <a:rPr lang="en-US" dirty="0" smtClean="0"/>
              <a:t>Science vs nature</a:t>
            </a:r>
          </a:p>
          <a:p>
            <a:r>
              <a:rPr lang="en-US" dirty="0" smtClean="0"/>
              <a:t>Darkness vs. Light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0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535267"/>
            <a:ext cx="9692640" cy="13971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Symbol Ideas –</a:t>
            </a:r>
            <a:br>
              <a:rPr lang="en-US" dirty="0" smtClean="0"/>
            </a:br>
            <a:r>
              <a:rPr lang="en-US" sz="3600" b="0" i="1" dirty="0"/>
              <a:t>Symbols are objects, characters, figures, or colors used to represent abstract ideas or concepts.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2435629"/>
            <a:ext cx="8595360" cy="4351337"/>
          </a:xfrm>
        </p:spPr>
        <p:txBody>
          <a:bodyPr/>
          <a:lstStyle/>
          <a:p>
            <a:r>
              <a:rPr lang="en-US" dirty="0" smtClean="0"/>
              <a:t>Algernon</a:t>
            </a:r>
          </a:p>
          <a:p>
            <a:r>
              <a:rPr lang="en-US" dirty="0" smtClean="0"/>
              <a:t>Flowers</a:t>
            </a:r>
          </a:p>
          <a:p>
            <a:r>
              <a:rPr lang="en-US" dirty="0" smtClean="0"/>
              <a:t>Rorschach Test</a:t>
            </a:r>
          </a:p>
          <a:p>
            <a:r>
              <a:rPr lang="en-US" dirty="0" smtClean="0"/>
              <a:t>Cages</a:t>
            </a:r>
          </a:p>
          <a:p>
            <a:r>
              <a:rPr lang="en-US" dirty="0" smtClean="0"/>
              <a:t>Mazes</a:t>
            </a:r>
          </a:p>
          <a:p>
            <a:r>
              <a:rPr lang="en-US" dirty="0" smtClean="0"/>
              <a:t>Progress Reports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53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68024"/>
            <a:ext cx="9692640" cy="13971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Allegory Idea –</a:t>
            </a:r>
            <a:br>
              <a:rPr lang="en-US" dirty="0" smtClean="0"/>
            </a:br>
            <a:r>
              <a:rPr lang="en-US" sz="3600" b="0" i="1" dirty="0"/>
              <a:t>a story, poem, or picture that can be interpreted to reveal a hidden meaning, typically a moral or political one.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2660073"/>
            <a:ext cx="8595360" cy="4351337"/>
          </a:xfrm>
        </p:spPr>
        <p:txBody>
          <a:bodyPr/>
          <a:lstStyle/>
          <a:p>
            <a:r>
              <a:rPr lang="en-US" dirty="0" smtClean="0"/>
              <a:t>Concept of Adam and Eve</a:t>
            </a:r>
          </a:p>
          <a:p>
            <a:r>
              <a:rPr lang="en-US" dirty="0" smtClean="0"/>
              <a:t>Related to Plato’s “Allegory of the Cave” (you would have to research this one).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2713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17</TotalTime>
  <Words>86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Schoolbook</vt:lpstr>
      <vt:lpstr>Wingdings 2</vt:lpstr>
      <vt:lpstr>View</vt:lpstr>
      <vt:lpstr>Analyzing Flowers for Algernon</vt:lpstr>
      <vt:lpstr>Theme Ideas Themes are the fundamental and often universal ideas explored in a literary work.</vt:lpstr>
      <vt:lpstr>Motif Ideas Motifs are recurring structures, contrasts, or literary devices that can help to develop and inform the text’s major themes.</vt:lpstr>
      <vt:lpstr>Symbol Ideas – Symbols are objects, characters, figures, or colors used to represent abstract ideas or concepts.</vt:lpstr>
      <vt:lpstr>Allegory Idea – a story, poem, or picture that can be interpreted to reveal a hidden meaning, typically a moral or political one.</vt:lpstr>
    </vt:vector>
  </TitlesOfParts>
  <Company>Kentwood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Flowers for Algernon</dc:title>
  <dc:creator>Melissa Truskowski</dc:creator>
  <cp:lastModifiedBy>Melissa Truskowski</cp:lastModifiedBy>
  <cp:revision>2</cp:revision>
  <dcterms:created xsi:type="dcterms:W3CDTF">2017-10-24T12:26:15Z</dcterms:created>
  <dcterms:modified xsi:type="dcterms:W3CDTF">2017-10-24T12:43:39Z</dcterms:modified>
</cp:coreProperties>
</file>