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4A96-97C2-4CAC-9BBD-93101055744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1128-3063-46D3-A762-94196B2AC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4A96-97C2-4CAC-9BBD-93101055744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1128-3063-46D3-A762-94196B2AC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5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3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9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6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42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Truskowski</dc:creator>
  <cp:lastModifiedBy>Melissa Truskowski</cp:lastModifiedBy>
  <cp:revision>1</cp:revision>
  <dcterms:created xsi:type="dcterms:W3CDTF">2016-11-03T22:02:58Z</dcterms:created>
  <dcterms:modified xsi:type="dcterms:W3CDTF">2016-11-03T22:02:59Z</dcterms:modified>
</cp:coreProperties>
</file>